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</p:sldMasterIdLst>
  <p:notesMasterIdLst>
    <p:notesMasterId r:id="rId68"/>
  </p:notesMasterIdLst>
  <p:handoutMasterIdLst>
    <p:handoutMasterId r:id="rId69"/>
  </p:handoutMasterIdLst>
  <p:sldIdLst>
    <p:sldId id="353" r:id="rId5"/>
    <p:sldId id="329" r:id="rId6"/>
    <p:sldId id="354" r:id="rId7"/>
    <p:sldId id="331" r:id="rId8"/>
    <p:sldId id="345" r:id="rId9"/>
    <p:sldId id="355" r:id="rId10"/>
    <p:sldId id="347" r:id="rId11"/>
    <p:sldId id="348" r:id="rId12"/>
    <p:sldId id="349" r:id="rId13"/>
    <p:sldId id="350" r:id="rId14"/>
    <p:sldId id="351" r:id="rId15"/>
    <p:sldId id="352" r:id="rId16"/>
    <p:sldId id="382" r:id="rId17"/>
    <p:sldId id="383" r:id="rId18"/>
    <p:sldId id="374" r:id="rId19"/>
    <p:sldId id="375" r:id="rId20"/>
    <p:sldId id="376" r:id="rId21"/>
    <p:sldId id="377" r:id="rId22"/>
    <p:sldId id="356" r:id="rId23"/>
    <p:sldId id="359" r:id="rId24"/>
    <p:sldId id="360" r:id="rId25"/>
    <p:sldId id="361" r:id="rId26"/>
    <p:sldId id="362" r:id="rId27"/>
    <p:sldId id="364" r:id="rId28"/>
    <p:sldId id="365" r:id="rId29"/>
    <p:sldId id="386" r:id="rId30"/>
    <p:sldId id="388" r:id="rId31"/>
    <p:sldId id="391" r:id="rId32"/>
    <p:sldId id="392" r:id="rId33"/>
    <p:sldId id="409" r:id="rId34"/>
    <p:sldId id="410" r:id="rId35"/>
    <p:sldId id="411" r:id="rId36"/>
    <p:sldId id="412" r:id="rId37"/>
    <p:sldId id="393" r:id="rId38"/>
    <p:sldId id="413" r:id="rId39"/>
    <p:sldId id="406" r:id="rId40"/>
    <p:sldId id="408" r:id="rId41"/>
    <p:sldId id="407" r:id="rId42"/>
    <p:sldId id="404" r:id="rId43"/>
    <p:sldId id="405" r:id="rId44"/>
    <p:sldId id="402" r:id="rId45"/>
    <p:sldId id="403" r:id="rId46"/>
    <p:sldId id="394" r:id="rId47"/>
    <p:sldId id="401" r:id="rId48"/>
    <p:sldId id="414" r:id="rId49"/>
    <p:sldId id="400" r:id="rId50"/>
    <p:sldId id="399" r:id="rId51"/>
    <p:sldId id="366" r:id="rId52"/>
    <p:sldId id="387" r:id="rId53"/>
    <p:sldId id="389" r:id="rId54"/>
    <p:sldId id="390" r:id="rId55"/>
    <p:sldId id="415" r:id="rId56"/>
    <p:sldId id="416" r:id="rId57"/>
    <p:sldId id="417" r:id="rId58"/>
    <p:sldId id="418" r:id="rId59"/>
    <p:sldId id="419" r:id="rId60"/>
    <p:sldId id="420" r:id="rId61"/>
    <p:sldId id="421" r:id="rId62"/>
    <p:sldId id="367" r:id="rId63"/>
    <p:sldId id="384" r:id="rId64"/>
    <p:sldId id="385" r:id="rId65"/>
    <p:sldId id="358" r:id="rId66"/>
    <p:sldId id="379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966" autoAdjust="0"/>
  </p:normalViewPr>
  <p:slideViewPr>
    <p:cSldViewPr snapToGrid="0">
      <p:cViewPr>
        <p:scale>
          <a:sx n="68" d="100"/>
          <a:sy n="68" d="100"/>
        </p:scale>
        <p:origin x="612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commentAuthors" Target="commentAuthors.xml"/><Relationship Id="rId75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5AE42-7DC1-8140-9B13-146984FDEF22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75F72-8950-AF4F-9381-1D26FB547EA1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10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5476F-A808-1F46-A368-07984F6DA22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08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5476F-A808-1F46-A368-07984F6DA22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624503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210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5770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8923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5604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9468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0983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5523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479153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218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62858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463040"/>
            <a:ext cx="6327648" cy="2180543"/>
          </a:xfrm>
          <a:noFill/>
        </p:spPr>
        <p:txBody>
          <a:bodyPr anchor="b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  <a:noFill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95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530352"/>
            <a:ext cx="5385816" cy="181051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9048" y="2962656"/>
            <a:ext cx="5385816" cy="27066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/>
            </a:lvl1pPr>
            <a:lvl2pPr marL="228600">
              <a:buClr>
                <a:srgbClr val="73292A"/>
              </a:buClr>
              <a:defRPr sz="2000"/>
            </a:lvl2pPr>
            <a:lvl3pPr marL="685800">
              <a:buClr>
                <a:srgbClr val="73292A"/>
              </a:buClr>
              <a:defRPr sz="1800"/>
            </a:lvl3pPr>
            <a:lvl4pPr marL="1143000">
              <a:buClr>
                <a:srgbClr val="73292A"/>
              </a:buClr>
              <a:defRPr sz="1600"/>
            </a:lvl4pPr>
            <a:lvl5pPr marL="1600200">
              <a:buClr>
                <a:srgbClr val="73292A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00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1912" y="2185416"/>
            <a:ext cx="9052560" cy="2487168"/>
          </a:xfrm>
          <a:noFill/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903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27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</p:spPr>
        <p:txBody>
          <a:bodyPr/>
          <a:lstStyle>
            <a:lvl1pPr>
              <a:spcAft>
                <a:spcPts val="600"/>
              </a:spcAft>
              <a:buClr>
                <a:schemeClr val="accent2"/>
              </a:buClr>
              <a:defRPr sz="22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178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with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2276856"/>
            <a:ext cx="9144000" cy="1508760"/>
          </a:xfrm>
          <a:noFill/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841248"/>
          </a:xfrm>
          <a:noFill/>
        </p:spPr>
        <p:txBody>
          <a:bodyPr anchor="t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23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523744"/>
            <a:ext cx="4864608" cy="3694176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84264" y="2523744"/>
            <a:ext cx="4864608" cy="3694176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88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584" y="1408176"/>
            <a:ext cx="3392424" cy="401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685800"/>
            <a:ext cx="5276088" cy="1563624"/>
          </a:xfrm>
        </p:spPr>
        <p:txBody>
          <a:bodyPr>
            <a:no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2688" y="2697480"/>
            <a:ext cx="5276088" cy="3483864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586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792" y="557784"/>
            <a:ext cx="6419088" cy="192938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3792" y="3328416"/>
            <a:ext cx="6419088" cy="2441448"/>
          </a:xfrm>
        </p:spPr>
        <p:txBody>
          <a:bodyPr/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0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770632"/>
            <a:ext cx="2487168" cy="3502152"/>
          </a:xfrm>
        </p:spPr>
        <p:txBody>
          <a:bodyPr lIns="91440" rIns="91440"/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5616" y="2770632"/>
            <a:ext cx="7571232" cy="3392424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20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432304"/>
            <a:ext cx="6163056" cy="3739896"/>
          </a:xfrm>
        </p:spPr>
        <p:txBody>
          <a:bodyPr lIns="91440" rIns="91440"/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24928" y="2441448"/>
            <a:ext cx="4169664" cy="3703320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6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770632"/>
            <a:ext cx="10515600" cy="3392424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11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632" y="822960"/>
            <a:ext cx="6327648" cy="2221992"/>
          </a:xfrm>
          <a:noFill/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68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174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3790" r:id="rId23"/>
    <p:sldLayoutId id="2147483791" r:id="rId2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8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5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mailto:mailto:%20sarokaar2015@sarokarr.or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mailto:sarokaar2015@sarokarr.org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bouquet of flowers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/>
              <a:t>SAROKAR    NAI DISHAYEN WELFARE SOCIETY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“Every act of kindness is charity”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que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close up of white and pink flowers">
            <a:extLst>
              <a:ext uri="{FF2B5EF4-FFF2-40B4-BE49-F238E27FC236}">
                <a16:creationId xmlns:a16="http://schemas.microsoft.com/office/drawing/2014/main" id="{638025BA-3E49-3EFD-417E-955B4B95B2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" b="24"/>
          <a:stretch/>
        </p:blipFill>
        <p:spPr/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DCC2ED-B33F-A800-6FAD-4EB127FA004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5880039" y="1184274"/>
            <a:ext cx="5893949" cy="517207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1BC27E-ED02-E738-1B43-E66F422BD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02A7C2-1D63-EFD6-869B-2F167F96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99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4" descr="A bouquet of flowers">
            <a:extLst>
              <a:ext uri="{FF2B5EF4-FFF2-40B4-BE49-F238E27FC236}">
                <a16:creationId xmlns:a16="http://schemas.microsoft.com/office/drawing/2014/main" id="{D34D75C6-A35A-52D3-B03F-61494B8580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" r="25"/>
          <a:stretch/>
        </p:blipFill>
        <p:spPr>
          <a:solidFill>
            <a:schemeClr val="bg1">
              <a:lumMod val="95000"/>
            </a:schemeClr>
          </a:solidFill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9C3427B2-C457-FC4C-BA04-44EF586F3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0090" y="2081349"/>
            <a:ext cx="9187544" cy="3884022"/>
          </a:xfrm>
        </p:spPr>
        <p:txBody>
          <a:bodyPr/>
          <a:lstStyle/>
          <a:p>
            <a:pPr marL="69215" algn="just">
              <a:buNone/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Mission</a:t>
            </a:r>
            <a:b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establish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equitable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society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where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there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discrimination on the basis of gender, race, religion and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caste and which provides equal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social, economic and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political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opportunities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9C8D8B-2E15-875B-08A8-28C5524EF69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4F408-30BE-5DC2-806D-A217DB0281B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07775" y="6356350"/>
            <a:ext cx="784225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FEC193-4F90-6CAE-6259-21C8B6A84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8561" y="4925255"/>
            <a:ext cx="972078" cy="2853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119B25-42CB-340B-ACB4-22178DF12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08561" y="162411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8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orange flowers">
            <a:extLst>
              <a:ext uri="{FF2B5EF4-FFF2-40B4-BE49-F238E27FC236}">
                <a16:creationId xmlns:a16="http://schemas.microsoft.com/office/drawing/2014/main" id="{B0E612D5-D631-0C31-BE9E-2873924332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01"/>
                    </a14:imgEffect>
                    <a14:imgEffect>
                      <a14:saturation sa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4" b="24"/>
          <a:stretch/>
        </p:blipFill>
        <p:spPr>
          <a:solidFill>
            <a:schemeClr val="bg1">
              <a:lumMod val="95000"/>
            </a:schemeClr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F25DF5-24DF-B008-70CB-8A44920E4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64" y="0"/>
            <a:ext cx="4758595" cy="3718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776F4B-2E0C-60E6-C95C-E1541D2C9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18560"/>
            <a:ext cx="4797288" cy="30610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1F1754-1D38-10C5-9543-DAFE885F149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697" t="1" b="-98"/>
          <a:stretch/>
        </p:blipFill>
        <p:spPr>
          <a:xfrm>
            <a:off x="4797287" y="-121919"/>
            <a:ext cx="6828655" cy="690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7" y="1408176"/>
            <a:ext cx="3769941" cy="4014216"/>
          </a:xfrm>
          <a:noFill/>
        </p:spPr>
        <p:txBody>
          <a:bodyPr>
            <a:normAutofit/>
          </a:bodyPr>
          <a:lstStyle/>
          <a:p>
            <a:r>
              <a:rPr lang="en-US" dirty="0"/>
              <a:t>Swachh Bharat Abhiyan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D7E204-E393-62CF-75CE-F0F103B39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634" y="136525"/>
            <a:ext cx="6879772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24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bouquet of flowers">
            <a:extLst>
              <a:ext uri="{FF2B5EF4-FFF2-40B4-BE49-F238E27FC236}">
                <a16:creationId xmlns:a16="http://schemas.microsoft.com/office/drawing/2014/main" id="{82C0F469-9EA6-0942-67ED-8D4851C74B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9000"/>
                    </a14:imgEffect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solidFill>
            <a:schemeClr val="bg1">
              <a:lumMod val="95000"/>
            </a:schemeClr>
          </a:solidFill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A61AF048-A15F-5D7C-13B8-32D67AC3E8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Plaque 11">
            <a:extLst>
              <a:ext uri="{FF2B5EF4-FFF2-40B4-BE49-F238E27FC236}">
                <a16:creationId xmlns:a16="http://schemas.microsoft.com/office/drawing/2014/main" id="{F6C1C551-67AC-029A-A3FE-5521A1CD6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2854" y="1782305"/>
            <a:ext cx="9546956" cy="3270142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7F1579-738B-D9DF-6A9B-98AB5F50D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33949" y="3605726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96736DE-5AE2-4B04-69F4-474224408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8560" y="3464902"/>
            <a:ext cx="972078" cy="2853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2E7CE9-7297-AE46-3B31-7F1DCC281C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811" y="775063"/>
            <a:ext cx="10589623" cy="52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7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270AC-601F-D537-3460-3FE09CC6A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069041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Shelter Homes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66D170-AC52-72BE-0CB6-F9F504A3D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6466F-9F24-C34E-BBA6-2CB9430552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7E502B-374F-08B9-FBDA-B6A5F84CE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6424" y="2079465"/>
            <a:ext cx="4223656" cy="40262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939610-D3BC-7CCD-97A7-7D4CAF82E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28" y="2081350"/>
            <a:ext cx="3739815" cy="4022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9E4B53-AB22-29B0-17AE-4157F9C53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2079465"/>
            <a:ext cx="3739815" cy="402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4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443C06-A530-329A-9ECC-3E0484827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Feeding the people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4E5619-0985-32B6-EC73-AFBCAB2F1C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02C321-51E3-42FB-272E-92F2DCF5A9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C93E9D-FA22-446B-4DF3-1DF6BC576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209007"/>
            <a:ext cx="7114903" cy="651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96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Close up of yellow flowers">
            <a:extLst>
              <a:ext uri="{FF2B5EF4-FFF2-40B4-BE49-F238E27FC236}">
                <a16:creationId xmlns:a16="http://schemas.microsoft.com/office/drawing/2014/main" id="{A30CECCA-DB43-3EBC-1ED9-4E7CD74EE3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" r="45"/>
          <a:stretch/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BF157F0-FCC9-135B-D7C0-66741C6265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F090ED-AB65-F860-A6D0-5F6E60E175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534F8AC-A535-A49B-1401-6FF16E56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873" y="0"/>
            <a:ext cx="7185153" cy="67926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1F9D4D3-0981-94D6-1699-CB71F6F674FB}"/>
              </a:ext>
            </a:extLst>
          </p:cNvPr>
          <p:cNvSpPr/>
          <p:nvPr/>
        </p:nvSpPr>
        <p:spPr>
          <a:xfrm>
            <a:off x="365761" y="1297577"/>
            <a:ext cx="3474720" cy="3587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“Padhega India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</a:rPr>
              <a:t>Bhadega India”</a:t>
            </a:r>
          </a:p>
        </p:txBody>
      </p:sp>
    </p:spTree>
    <p:extLst>
      <p:ext uri="{BB962C8B-B14F-4D97-AF65-F5344CB8AC3E}">
        <p14:creationId xmlns:p14="http://schemas.microsoft.com/office/powerpoint/2010/main" val="2069428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EBFBF-F8B0-D44E-B6BF-4A0429AC3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Let’s study</a:t>
            </a:r>
            <a:r>
              <a:rPr lang="en-US" dirty="0"/>
              <a:t>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A848C7-243A-AE13-E323-3C71FD8DA6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69194-7927-A259-0C43-EE59A46035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C06B50-C80C-4524-30BE-E9A82AFA4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30"/>
          <a:stretch/>
        </p:blipFill>
        <p:spPr>
          <a:xfrm>
            <a:off x="81859" y="2106839"/>
            <a:ext cx="10766249" cy="46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90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246B-8AB7-A0C9-C6DD-5D9F49D5B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Serving others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F99439-1EDB-4E13-5595-B32899617D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51A59-0D86-B758-5926-53062622A5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279BB1-C17F-6F2B-E265-17C496280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6183"/>
            <a:ext cx="5143500" cy="47418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4C24C6-6B49-417A-2161-14F5602BC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915" y="2040299"/>
            <a:ext cx="4582886" cy="489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81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E0DBD-0B2D-6832-A30D-1A703185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COVID Times-Testing Times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A5A04-AC5B-B4F0-7404-47D8B3C743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5138A-B125-D716-1DF1-A12D0FBDFA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9433D5-914D-5AA6-54D6-3520AFFB4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941" y="2133599"/>
            <a:ext cx="4404795" cy="46836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9A0CFB-0695-4156-FEFE-B8670BB0C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021" y="2133599"/>
            <a:ext cx="4114800" cy="463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75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928CF-1D64-40EF-FFFC-24BB812FC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 Times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2A4BD50-9503-9113-6335-9D4909284C7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5081" y="2108337"/>
            <a:ext cx="5184563" cy="424801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BF62A3-85D1-05E7-2D43-0BF08297C3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A20862-9FF9-49EA-2B40-3D360C4290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82DEE6B-4E20-2631-288C-D07108480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699" y="2108337"/>
            <a:ext cx="5184563" cy="42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82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79A8-B12E-2DE2-5712-6B81ACFD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 Times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BAF7B61-3968-D044-C150-3A457E259A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264229" y="2169296"/>
            <a:ext cx="6522720" cy="455217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F7EFBE-1529-CB4F-6835-E65CAACE51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20373D-B1A1-6F7B-E9CC-528CCDE244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47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3686-974E-2726-CC1B-46C4A6DD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 Times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A0E3A1-49E2-116E-57A4-88CA619E22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5EDA0-6387-BB0B-8EB9-89523162B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B25C8A-3087-0F5D-BA73-62969ADBB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703" y="2142354"/>
            <a:ext cx="5956663" cy="448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05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BD65D-63FA-A249-21DC-62029A4FD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Helping the needy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0AF36D6-163F-64DF-6754-0E859671E39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3791" y="2186714"/>
            <a:ext cx="5642004" cy="423150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73EF85-DC1A-012A-5F24-F773C268B3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6492AF-72FD-CAA2-B215-2344FE2F88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2AF6A3-01C3-911B-30BE-21D5E31A3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2186714"/>
            <a:ext cx="573024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11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D0A13-5FDE-8566-F860-643E75F55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Harmony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F8D4F0-07B0-E879-5375-7261F0E27BD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50719" y="2142309"/>
            <a:ext cx="7384869" cy="435124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0C49FC-3D9F-FC4D-6D0A-47DAE48A0E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BAED0-76AE-5E46-1039-2045A93628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21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683A-B1C4-225A-79F0-020BE40B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Helping all..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482BCCA-CF54-E7DE-D4A6-8C5AEFC543F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1209" y="2082211"/>
            <a:ext cx="4523316" cy="427413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238C54-15FA-6F5E-0E2D-31FDDFFD54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7C8334-0794-E3F4-E2D3-91053279E7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0FA4092-055A-33E7-AD3F-FF8CD0121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131" y="2082211"/>
            <a:ext cx="4406537" cy="42741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171DEB-6230-4E4F-9F71-134C50175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274" y="2097450"/>
            <a:ext cx="2804766" cy="42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2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bouquet of flowers">
            <a:extLst>
              <a:ext uri="{FF2B5EF4-FFF2-40B4-BE49-F238E27FC236}">
                <a16:creationId xmlns:a16="http://schemas.microsoft.com/office/drawing/2014/main" id="{8AB2ECDC-2C97-9031-6EF9-11EF690976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15" name="Subtitle 14">
            <a:extLst>
              <a:ext uri="{FF2B5EF4-FFF2-40B4-BE49-F238E27FC236}">
                <a16:creationId xmlns:a16="http://schemas.microsoft.com/office/drawing/2014/main" id="{6EF8E06F-4153-981B-474D-3D483B6F4F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E502E84-5063-F43E-AC45-9F5CEAA69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01285" y="3209689"/>
            <a:ext cx="362454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DE43C393-A639-F47D-D8A8-BAF189C58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787" y="3066998"/>
            <a:ext cx="972078" cy="2853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F25D3D-CC9F-59AC-AD8E-693199B13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" y="59274"/>
            <a:ext cx="7968343" cy="67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40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94899-EA46-540F-1A49-85DB94AF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solving…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9527D7-8C1D-0C1C-6998-7E3371DAB8E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65464" y="2272938"/>
            <a:ext cx="11329850" cy="458506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71BA3C-02D8-E630-7C72-E62FE2E66B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3A608A-3C60-9D4B-40E7-42CE346760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604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4DEF-E710-F85D-A306-0DCB68135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&amp; Affection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3B71712-B9D3-4E99-DD7F-5A4F60330E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2099628"/>
            <a:ext cx="12192000" cy="486160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86E1CE-C4B8-4A65-A132-31A2E81730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B2B23E-78F3-EB95-9D71-D3FBBB6824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7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2CB39-93FD-D9A5-714F-012B61B37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Helping  the needy…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A32486F-1F0A-7501-1F01-E7B7A032589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2064794"/>
            <a:ext cx="3507111" cy="479320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8CD77-C005-51BF-52EF-5D9D4010FA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138D09-97C5-F6D4-63E9-FCB1E0805F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1FF8E2-D78B-1601-F1C8-E17E0E0C2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064794"/>
            <a:ext cx="4114800" cy="4793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780A-5473-1199-8926-FDCECD6B9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474" y="2064792"/>
            <a:ext cx="4306389" cy="479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98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63134-D6BD-D26E-15DE-FAA8A07EA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Awareness..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845CC0A-5EC3-CF55-85EF-D1A27DD8C19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47769" y="3570991"/>
            <a:ext cx="1659813" cy="221308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578EC-96C9-791E-1422-CD0292B719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562D0-7C5E-097E-5DC3-EACFE53982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F46F36-1AAA-883E-8FDB-96A00618C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7" y="2155594"/>
            <a:ext cx="3355355" cy="44738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D21031-6E3D-EB0A-C797-68C6AD35D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938" y="2244637"/>
            <a:ext cx="3288574" cy="43847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AE8EC6-7DD7-14D3-F9B6-609D870D9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068" y="2278439"/>
            <a:ext cx="4397829" cy="407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92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B8BDD-A24F-FFD4-0F25-CD215C845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Grievance Redressal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D3F6769-6A85-8E0F-8C2C-B0C8E529B9E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24171" y="2238966"/>
            <a:ext cx="5282051" cy="396153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3D05C-73B8-4DA1-BD64-D975283B1A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ECF89F-2561-EBD6-42C9-210B6A0AC9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DA2AC7-AF3E-29C8-BD87-737C1CB67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38966"/>
            <a:ext cx="5707017" cy="396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03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47B65-8A81-FE69-EBAF-CDBA956E1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Interaction….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885E5C6-36F9-F14F-7DF6-F1CE5BA9C19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62500" y="2143171"/>
            <a:ext cx="5680951" cy="442309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E4C010-7F6F-DFEE-AD3B-5C827BA54B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C88BF5-8C59-EB8E-DF1A-C8AFBF0334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D9243A8-7910-7119-C64A-6D746E912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761" y="2240711"/>
            <a:ext cx="5637348" cy="422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85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6B3985C-4FE7-88C5-65D6-4DB79D4B42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3676" b="13676"/>
          <a:stretch/>
        </p:blipFill>
        <p:spPr>
          <a:xfrm>
            <a:off x="848658" y="1122829"/>
            <a:ext cx="8450729" cy="4753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0F2F4A49-9147-D6DD-6A04-3A7E1911C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712694"/>
            <a:ext cx="5321808" cy="46392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  <a:cs typeface="Aparajita" panose="02020603050405020304" pitchFamily="18" charset="0"/>
              </a:rPr>
              <a:t>TREE PLANTATION DRIVE</a:t>
            </a:r>
          </a:p>
        </p:txBody>
      </p:sp>
    </p:spTree>
    <p:extLst>
      <p:ext uri="{BB962C8B-B14F-4D97-AF65-F5344CB8AC3E}">
        <p14:creationId xmlns:p14="http://schemas.microsoft.com/office/powerpoint/2010/main" val="2488811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99F3671-6E77-F871-1534-BACB3E48CE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301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3F52E44-5DC3-98FE-BCE2-D4B7C8C044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4180" b="34180"/>
          <a:stretch>
            <a:fillRect/>
          </a:stretch>
        </p:blipFill>
        <p:spPr>
          <a:xfrm>
            <a:off x="228600" y="0"/>
            <a:ext cx="10504394" cy="5908722"/>
          </a:xfrm>
        </p:spPr>
      </p:pic>
    </p:spTree>
    <p:extLst>
      <p:ext uri="{BB962C8B-B14F-4D97-AF65-F5344CB8AC3E}">
        <p14:creationId xmlns:p14="http://schemas.microsoft.com/office/powerpoint/2010/main" val="1421870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8AAAC2D-FB6B-B70A-0055-9DB7DD469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644" y="813547"/>
            <a:ext cx="2936222" cy="39500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B42254-4BCD-CAD9-D080-0A7772545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453" y="813547"/>
            <a:ext cx="6203557" cy="384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02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93C9B-FBD2-2A0E-33B1-965F28162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2B3DB9-44DB-BE51-5F2C-44FD7F1E2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53" y="342900"/>
            <a:ext cx="2639340" cy="58561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77F92E-1E89-E9A3-2B4E-67502390E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000" y="275663"/>
            <a:ext cx="7519101" cy="51636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5520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A9F6F-D2CE-DA60-6DAB-CD2FD86B9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E744F8-4615-616F-BCDC-940AA56DD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00" y="282387"/>
            <a:ext cx="9547670" cy="430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28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355EA-605B-A67D-50F4-96D0B7121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82C2F9-7F44-C657-8AA0-E9023FB18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721" y="547968"/>
            <a:ext cx="3968564" cy="547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137532-0EEE-3222-C9D2-6CC7FADAB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494" y="265580"/>
            <a:ext cx="3735765" cy="576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71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5DF2D-AA5C-5819-614F-D9EC9F47D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EB4BF2-70E4-DF00-DA47-6BC26B2E8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456329"/>
            <a:ext cx="10972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328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C2347BBD-08F9-C756-C10A-D229BA9CC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 PLANTATION DRIVE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BFDC4-5CCB-409F-2D84-5E3BF09EF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511" y="1559859"/>
            <a:ext cx="3268301" cy="51972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9033CC-EBDD-E938-6DA6-D536FC243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329" y="1627094"/>
            <a:ext cx="3479599" cy="569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66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38502-2574-9DC8-8FA2-7D457FC8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CEC9570-22E4-ACAA-00ED-8EA65862E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NIGHT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SHELTER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347BB2-B7E2-557F-D465-027F6081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15" y="1465728"/>
            <a:ext cx="4903697" cy="55536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6BDE4E-22A3-A85F-8203-A181DBA1E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112" y="1465728"/>
            <a:ext cx="4538382" cy="50157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247433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F6AC8-6513-3046-839F-7E98885E4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EAE46029-7498-E453-D010-25A5447C2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NIGHT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SHELTER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309BE6-8313-DFD3-8510-6C2F8DF78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365" y="1411941"/>
            <a:ext cx="9233646" cy="518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783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45BA0-4ED3-2222-D8BF-1357AEC65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9C491445-CFB6-CDEB-6EAA-D653C0B68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CAMPS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C97CA1-1D28-4A0F-2CD5-01677BBED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787" y="1391770"/>
            <a:ext cx="7846360" cy="419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322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3190F-AE61-1BEE-C3A9-6BA0A5D18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4FAEE07-B151-05D4-CC1F-3C0244122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NIGHT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SHELTER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5DA0DD-D487-80BB-AA12-184250266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094" y="1411941"/>
            <a:ext cx="4114800" cy="583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06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AB48-4EEF-BE3A-0C12-77A43DAE4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0F4F976-D91C-B2AA-70B3-58E866A5CF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CHECKUPS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FC2CF7-BE01-ABEE-95E6-227257727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454" y="1411941"/>
            <a:ext cx="8872167" cy="498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268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738DA-3024-4E0E-2744-7A7EBC925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EC0EAFE-E70E-9A16-BD77-EE743F2EE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CAMP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34186-2C10-9986-D559-EC9DB758A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077" y="1564481"/>
            <a:ext cx="8729382" cy="491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935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84B5F-2A2E-5070-75FC-7AD40741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54AA4B7-654D-F1FC-EF1B-A16CF53405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SLUM DWELLERS CAUSE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1E1CC7-612C-6CFB-CDC8-97632C2F7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306" y="1411941"/>
            <a:ext cx="9299388" cy="523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01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ACFE9-698F-AD21-B33A-4909D548A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B8FB295C-7D10-D228-D18F-2E7FB6540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 DISTRIBUTION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125563-7CDF-78DC-6DBE-2D4DFE069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895" y="1775012"/>
            <a:ext cx="7709646" cy="433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804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AA4EB-D760-6B64-BC90-3088EBD14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B543303-85B0-78EF-02AD-0BB0F599D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CLEANLINESS DRIVE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91298C-995A-62EB-872F-3B4722E5A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020" y="1687607"/>
            <a:ext cx="2385095" cy="5082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EE1DF2-7B80-E33A-95A9-DF0AFEE7F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1" y="1754216"/>
            <a:ext cx="2622004" cy="5587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1C8217-6858-AE07-FDAF-DCBF1C45C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234" y="1707778"/>
            <a:ext cx="3288260" cy="584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103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5BB95-DA63-4390-27A4-09C5D2E2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F6D0B715-29B6-CB6A-DF66-1674FADA8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HELPING HAND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E1C733-9B4D-F957-DC5B-176221385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096" y="1620241"/>
            <a:ext cx="8057029" cy="455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252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5D7D7-8EAE-AB3E-0D22-D8386BDD4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A7620289-61C6-A71D-9DCC-A42840686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HELPING HAND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C6F1D3-9F0A-D62B-436F-FE236C147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924" y="1411941"/>
            <a:ext cx="7964514" cy="450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054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3FBF5-51CE-39F4-76B7-186A10E9D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806B637-976C-931D-3EAD-609D5765E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 TIMES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8FF39A-5CBC-45AF-15D9-4BA1DA86C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884" y="1677643"/>
            <a:ext cx="3749152" cy="43130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800CE6-9E9C-D95B-2B2C-C0702EB8A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738" y="1677643"/>
            <a:ext cx="3090332" cy="550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080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50639-7DE5-C36E-870A-B30DFE3D4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70568E52-CD8E-1DA4-D5EF-F4A58F968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921124"/>
            <a:ext cx="5321808" cy="4908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 TIMES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FC0EA-AB16-AFE3-7E92-8A80D2A25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31" y="1622050"/>
            <a:ext cx="7485985" cy="42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66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3D562-6D8B-CA2E-0216-F0486994F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1</a:t>
            </a:r>
          </a:p>
        </p:txBody>
      </p:sp>
      <p:pic>
        <p:nvPicPr>
          <p:cNvPr id="6" name="WhatsApp Video 2025-04-18 at 9.28.13 PM">
            <a:hlinkClick r:id="" action="ppaction://media"/>
            <a:extLst>
              <a:ext uri="{FF2B5EF4-FFF2-40B4-BE49-F238E27FC236}">
                <a16:creationId xmlns:a16="http://schemas.microsoft.com/office/drawing/2014/main" id="{5D76A709-D094-B556-10C9-89C7DD187340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24338" y="2990850"/>
            <a:ext cx="3743325" cy="280828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6A979-5566-F7A3-8C32-B93B3755C5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A079A-4DEA-C4BB-4FA7-30D7EF22F5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13A18C6-1B16-2EB1-3563-10E3ABD6A8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4" r="24"/>
          <a:stretch>
            <a:fillRect/>
          </a:stretch>
        </p:blipFill>
        <p:spPr>
          <a:xfrm>
            <a:off x="1613646" y="966297"/>
            <a:ext cx="8756277" cy="4925406"/>
          </a:xfrm>
        </p:spPr>
      </p:pic>
    </p:spTree>
    <p:extLst>
      <p:ext uri="{BB962C8B-B14F-4D97-AF65-F5344CB8AC3E}">
        <p14:creationId xmlns:p14="http://schemas.microsoft.com/office/powerpoint/2010/main" val="19167740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ED5808D-1FF2-8288-F4F7-4223D8D1FB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0069" r="10069"/>
          <a:stretch>
            <a:fillRect/>
          </a:stretch>
        </p:blipFill>
        <p:spPr>
          <a:xfrm>
            <a:off x="1848970" y="649240"/>
            <a:ext cx="7989793" cy="4494258"/>
          </a:xfrm>
        </p:spPr>
      </p:pic>
    </p:spTree>
    <p:extLst>
      <p:ext uri="{BB962C8B-B14F-4D97-AF65-F5344CB8AC3E}">
        <p14:creationId xmlns:p14="http://schemas.microsoft.com/office/powerpoint/2010/main" val="3741795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B78F521-CFA3-FE52-1059-1759E667DD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1875" b="21875"/>
          <a:stretch>
            <a:fillRect/>
          </a:stretch>
        </p:blipFill>
        <p:spPr>
          <a:xfrm>
            <a:off x="1604681" y="1156447"/>
            <a:ext cx="7660343" cy="4288492"/>
          </a:xfr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A106470-C2E6-CFF1-EAD0-393C4D7A2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652182"/>
            <a:ext cx="5321808" cy="66563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CARE</a:t>
            </a:r>
          </a:p>
        </p:txBody>
      </p:sp>
    </p:spTree>
    <p:extLst>
      <p:ext uri="{BB962C8B-B14F-4D97-AF65-F5344CB8AC3E}">
        <p14:creationId xmlns:p14="http://schemas.microsoft.com/office/powerpoint/2010/main" val="3563006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BFF1E-A0E0-837C-7CBF-D8A630D64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A4C9B37-A3CE-57A1-205F-BAC8A0A7B2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07717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048EB-DA23-D5EF-3A0E-B3FF1137A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D407A9B-BB78-D94E-5290-A00168532B3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7621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215B-3C80-AA62-45B4-3E32642B8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0578042-3A7B-68AA-B5CD-DCD47950BD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55" b="2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70645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F8A10-D8B6-F6FA-23DA-B3E171B1A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516143F-3E1A-16C3-CCE2-FF339DA171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8" r="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66490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ADA94-A394-3281-C22C-C3462FBED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6B1F97E-4436-BCF7-9468-AD22F66E47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55" b="255"/>
          <a:stretch>
            <a:fillRect/>
          </a:stretch>
        </p:blipFill>
        <p:spPr>
          <a:xfrm>
            <a:off x="1916203" y="887506"/>
            <a:ext cx="8857131" cy="4982136"/>
          </a:xfrm>
        </p:spPr>
      </p:pic>
    </p:spTree>
    <p:extLst>
      <p:ext uri="{BB962C8B-B14F-4D97-AF65-F5344CB8AC3E}">
        <p14:creationId xmlns:p14="http://schemas.microsoft.com/office/powerpoint/2010/main" val="37894255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8A61-F962-4053-DAFA-BFDF31F5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19910C1-506E-85B3-72DF-1CC6BB534A3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5556" r="5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745854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C53F1-1B71-11DC-DD82-E1E82FC65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E2767CD-A76E-C325-3E54-AE188B9D6E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8906" b="28906"/>
          <a:stretch>
            <a:fillRect/>
          </a:stretch>
        </p:blipFill>
        <p:spPr>
          <a:xfrm>
            <a:off x="1370853" y="863973"/>
            <a:ext cx="9120094" cy="5130053"/>
          </a:xfrm>
        </p:spPr>
      </p:pic>
    </p:spTree>
    <p:extLst>
      <p:ext uri="{BB962C8B-B14F-4D97-AF65-F5344CB8AC3E}">
        <p14:creationId xmlns:p14="http://schemas.microsoft.com/office/powerpoint/2010/main" val="1883439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6669-53F3-A54F-92A1-DC7BFC696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Medical Camp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FAB9D4-6CC0-7A6F-464D-F0484479697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48641" y="2325190"/>
            <a:ext cx="5059680" cy="430421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A820E-4826-332B-E5C2-97D43A9FED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16DD-1239-CE80-C5C4-B44394D47A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5243CF-B93B-CEAD-DED1-2F4F75BDE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530" y="2255520"/>
            <a:ext cx="6244047" cy="430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991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1FCFA9C-00A4-E192-8BBD-BE1B01261A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1257" b="31257"/>
          <a:stretch>
            <a:fillRect/>
          </a:stretch>
        </p:blipFill>
        <p:spPr>
          <a:xfrm>
            <a:off x="0" y="0"/>
            <a:ext cx="12104914" cy="6809014"/>
          </a:xfrm>
        </p:spPr>
      </p:pic>
    </p:spTree>
    <p:extLst>
      <p:ext uri="{BB962C8B-B14F-4D97-AF65-F5344CB8AC3E}">
        <p14:creationId xmlns:p14="http://schemas.microsoft.com/office/powerpoint/2010/main" val="7575061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DA151B-C378-AEB9-D82A-BC900B487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1408176" y="165463"/>
            <a:ext cx="3294453" cy="496388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Team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5D2FB9-1981-E08B-F241-0684835F6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19" y="721150"/>
            <a:ext cx="4820407" cy="5563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743525-59D2-9D25-3C56-32D518536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739" y="661852"/>
            <a:ext cx="4496586" cy="5623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83408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8A165-D12D-FB47-AFA8-027BAE07A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bouquet of flowers">
            <a:extLst>
              <a:ext uri="{FF2B5EF4-FFF2-40B4-BE49-F238E27FC236}">
                <a16:creationId xmlns:a16="http://schemas.microsoft.com/office/drawing/2014/main" id="{98EE8D8E-FC42-B144-B4C1-DF36AEA7DE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15" name="Subtitle 14">
            <a:extLst>
              <a:ext uri="{FF2B5EF4-FFF2-40B4-BE49-F238E27FC236}">
                <a16:creationId xmlns:a16="http://schemas.microsoft.com/office/drawing/2014/main" id="{111F2976-FD4E-B829-3916-C038ED481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818606"/>
            <a:ext cx="6845808" cy="494646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US" b="1" u="sng" kern="0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b="1" u="sng" kern="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 Information: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further information or collaboration, please contact: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Heena Chauhan,President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Organization: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Sarokar Nai Dishayen Welfare Society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Email: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kern="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mailto: </a:t>
            </a:r>
            <a:r>
              <a:rPr lang="en-US" u="sng" kern="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sarokaar2015@sarokarr.org</a:t>
            </a:r>
            <a:endParaRPr lang="en-US" u="sng" kern="0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Website: Sarokarr.org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Phone: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9999250512, 7042497310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E0513FC-0155-14BC-C020-1A8B481A5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01285" y="3209689"/>
            <a:ext cx="362454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27A3262C-C468-C7A6-7117-E5FCA54AB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787" y="3066998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177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CE3AA-027E-DD56-90B7-04B3E07F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bouquet of flowers">
            <a:extLst>
              <a:ext uri="{FF2B5EF4-FFF2-40B4-BE49-F238E27FC236}">
                <a16:creationId xmlns:a16="http://schemas.microsoft.com/office/drawing/2014/main" id="{26130CB2-2100-639B-684E-78AB511AF1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15" name="Subtitle 14">
            <a:extLst>
              <a:ext uri="{FF2B5EF4-FFF2-40B4-BE49-F238E27FC236}">
                <a16:creationId xmlns:a16="http://schemas.microsoft.com/office/drawing/2014/main" id="{8BB962D9-1A52-4B32-6A8A-151A7FC3F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818606"/>
            <a:ext cx="6845808" cy="494646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US" b="1" u="sng" kern="0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200" i="1" dirty="0"/>
              <a:t>     </a:t>
            </a:r>
          </a:p>
          <a:p>
            <a:endParaRPr lang="en-US" sz="7200" i="1" dirty="0"/>
          </a:p>
          <a:p>
            <a:r>
              <a:rPr lang="en-US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THANK YOU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AD1F1C-92BF-B297-461C-635449487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01285" y="3209689"/>
            <a:ext cx="362454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3E462915-65DF-7A11-C4DE-5DEDDD8A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787" y="3066998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3111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84BFC8-02DA-464F-AE97-4951BE47415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305</TotalTime>
  <Words>257</Words>
  <Application>Microsoft Office PowerPoint</Application>
  <PresentationFormat>Widescreen</PresentationFormat>
  <Paragraphs>103</Paragraphs>
  <Slides>63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Arial</vt:lpstr>
      <vt:lpstr>Arial Black</vt:lpstr>
      <vt:lpstr>Calibri</vt:lpstr>
      <vt:lpstr>Gill Sans MT</vt:lpstr>
      <vt:lpstr>Symbol</vt:lpstr>
      <vt:lpstr>Times New Roman</vt:lpstr>
      <vt:lpstr>Wingdings 2</vt:lpstr>
      <vt:lpstr>Dividend</vt:lpstr>
      <vt:lpstr>SAROKAR    NAI DISHAYEN WELFARE SOCIETY</vt:lpstr>
      <vt:lpstr>PowerPoint Presentation</vt:lpstr>
      <vt:lpstr>Mission To establish an equitable society where there is no discrimination on the basis of gender, race, religion and caste and which provides equal social, economic and political opportunities</vt:lpstr>
      <vt:lpstr>PowerPoint Presentation</vt:lpstr>
      <vt:lpstr>Swachh Bharat Abhiyan</vt:lpstr>
      <vt:lpstr>PowerPoint Presentation</vt:lpstr>
      <vt:lpstr>Shelter Homes</vt:lpstr>
      <vt:lpstr>Feeding the people</vt:lpstr>
      <vt:lpstr>PowerPoint Presentation</vt:lpstr>
      <vt:lpstr>Let’s study…</vt:lpstr>
      <vt:lpstr>Serving others</vt:lpstr>
      <vt:lpstr>COVID Times-Testing Times</vt:lpstr>
      <vt:lpstr>Covid Times</vt:lpstr>
      <vt:lpstr>Covid Times</vt:lpstr>
      <vt:lpstr>Covid Times</vt:lpstr>
      <vt:lpstr>Helping the needy</vt:lpstr>
      <vt:lpstr>Harmony</vt:lpstr>
      <vt:lpstr>Helping all..</vt:lpstr>
      <vt:lpstr>PowerPoint Presentation</vt:lpstr>
      <vt:lpstr>Problem solving…</vt:lpstr>
      <vt:lpstr>Love &amp; Affection</vt:lpstr>
      <vt:lpstr>Helping  the needy…</vt:lpstr>
      <vt:lpstr>Awareness..</vt:lpstr>
      <vt:lpstr>Grievance Redressal</vt:lpstr>
      <vt:lpstr>Interaction….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Medical Camp</vt:lpstr>
      <vt:lpstr>PowerPoint Presentation</vt:lpstr>
      <vt:lpstr>Team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HEENA CHAUHAN</dc:creator>
  <cp:lastModifiedBy>HEENA CHAUHAN</cp:lastModifiedBy>
  <cp:revision>10</cp:revision>
  <dcterms:created xsi:type="dcterms:W3CDTF">2025-04-18T14:25:44Z</dcterms:created>
  <dcterms:modified xsi:type="dcterms:W3CDTF">2025-10-31T15:23:20Z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